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2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97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7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6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34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13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9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35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67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57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4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4F022-377C-40AE-B05C-1308982B1979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7F85A-BD29-49B2-A117-83B1741AE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1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68826"/>
            <a:ext cx="7920880" cy="21602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Скрининг-обследование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здоровья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спортивной подготовленности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 взрослых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316186"/>
            <a:ext cx="8208912" cy="21846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Экспресс-оценка уровня здоровья и спортивной подготовленности детей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6–17 лет и взрослых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современных технологичных методов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медицинской услугой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0"/>
            <a:ext cx="7920880" cy="116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АНО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КАЦ «БАГИРА»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6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507288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нужно скрининг-обследование?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772816"/>
            <a:ext cx="2583904" cy="14025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общего самочувствия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47864" y="1772816"/>
            <a:ext cx="2583904" cy="1394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тренированности и способности переносить физические нагрузки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33864" y="1772816"/>
            <a:ext cx="2583904" cy="1394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Резервы организма и способность к восстановлению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33864" y="4229472"/>
            <a:ext cx="2583904" cy="14317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труда и отдыха, режим сна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47864" y="4231290"/>
            <a:ext cx="2583904" cy="1429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занятию спортом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4229471"/>
            <a:ext cx="2583904" cy="14317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у специалиста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490936" y="3176649"/>
            <a:ext cx="432048" cy="1054641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23792" y="3176649"/>
            <a:ext cx="432048" cy="1054641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309792" y="3176649"/>
            <a:ext cx="432048" cy="1054641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86172" y="1190116"/>
            <a:ext cx="8507288" cy="425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ОПРЕДЕЛЯЕМ: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86172" y="5866360"/>
            <a:ext cx="8507288" cy="425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6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930" y="260648"/>
            <a:ext cx="8507288" cy="85010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проходит обследование?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340768"/>
            <a:ext cx="3781998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Портативный пункт тестирования (оборудование, специалисты, оснащение)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04478" y="4699494"/>
            <a:ext cx="3781998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заключения и рекомендаций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omegas.dyn.ru/media/upload/gallery/omegas/_MG_14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3175272"/>
            <a:ext cx="2955484" cy="19682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Выгнутая влево стрелка 7"/>
          <p:cNvSpPr/>
          <p:nvPr/>
        </p:nvSpPr>
        <p:spPr>
          <a:xfrm rot="19175605">
            <a:off x="2457060" y="3427655"/>
            <a:ext cx="1349560" cy="36786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1520" y="5625244"/>
            <a:ext cx="3127558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15–25 минут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57686" y="1142984"/>
            <a:ext cx="4523660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с помощью аппаратных методов, хорошо зарекомендовавших себя при работе со сборными командами и экспертная оценка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17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кого нужно обследование?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2132" y="1768980"/>
            <a:ext cx="25839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детей 6-12 лет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2132" y="2996952"/>
            <a:ext cx="25839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11-17лет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132" y="4221088"/>
            <a:ext cx="25839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132" y="5404048"/>
            <a:ext cx="25839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Спортсмены всех возрастов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7984" y="1768981"/>
            <a:ext cx="4096072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информацию о видах спорта, которыми может заниматься ребенок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27984" y="5385645"/>
            <a:ext cx="4096072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уровень своей физической подготовленности и скорректировать режим тренировок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27984" y="2965795"/>
            <a:ext cx="4096072" cy="10148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рекомендации по режиму дня и занятиям спортом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27984" y="4197749"/>
            <a:ext cx="4096072" cy="10148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общее состояние своего организма и режим физической нагрузки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3628195" y="1689271"/>
            <a:ext cx="432048" cy="116753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3628195" y="2889443"/>
            <a:ext cx="432048" cy="116753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3628195" y="4121397"/>
            <a:ext cx="432048" cy="116753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3628193" y="5305934"/>
            <a:ext cx="432048" cy="116753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2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617" y="260648"/>
            <a:ext cx="8507288" cy="85010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услуги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57818" y="2724111"/>
            <a:ext cx="6408712" cy="972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уровня подготовленности для юных и взрослых спортсменов (проведение расширенного обследования)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61801" y="1556792"/>
            <a:ext cx="6408712" cy="8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предрасположенности к занятиям спортом (проведение расширенного обследования)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57818" y="4005064"/>
            <a:ext cx="6408712" cy="887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спортивного мастерства (проведение расширенных периодических обследований)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75656" y="5193673"/>
            <a:ext cx="6408712" cy="927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уровня здоровья и подготовленности (проведение периодических обследований)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368" y="332656"/>
            <a:ext cx="8507288" cy="85010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услуги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76180" y="1628800"/>
            <a:ext cx="8208912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скрининг-обследования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здоровья и спортивной подготовленности детей и взрослых с учетом разработки рекомендаций и заключения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6280" y="4520517"/>
            <a:ext cx="6408712" cy="8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1700 рублей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4643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205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Скрининг-обследование  уровня здоровья  и спортивной подготовленности  детей и взрослых</vt:lpstr>
      <vt:lpstr>Зачем нужно скрининг-обследование?</vt:lpstr>
      <vt:lpstr>Как проходит обследование?</vt:lpstr>
      <vt:lpstr>Для кого нужно обследование?</vt:lpstr>
      <vt:lpstr>Дополнительные услуги</vt:lpstr>
      <vt:lpstr>Стоимость услуги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Скрининг-обследование  уровня здоровья и спортивной подготовленности</dc:title>
  <dc:creator>Братков</dc:creator>
  <cp:lastModifiedBy>user</cp:lastModifiedBy>
  <cp:revision>10</cp:revision>
  <dcterms:created xsi:type="dcterms:W3CDTF">2015-08-12T10:00:41Z</dcterms:created>
  <dcterms:modified xsi:type="dcterms:W3CDTF">2016-05-27T07:43:50Z</dcterms:modified>
</cp:coreProperties>
</file>